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audio1.bin" ContentType="audio/unknown"/>
  <Override PartName="/ppt/media/audio2.bin" ContentType="audio/unknown"/>
  <Override PartName="/ppt/media/audio3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285" r:id="rId6"/>
    <p:sldId id="345" r:id="rId7"/>
    <p:sldId id="302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9685" autoAdjust="0"/>
  </p:normalViewPr>
  <p:slideViewPr>
    <p:cSldViewPr>
      <p:cViewPr varScale="1">
        <p:scale>
          <a:sx n="112" d="100"/>
          <a:sy n="112" d="100"/>
        </p:scale>
        <p:origin x="-10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8/24/13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dirty="0" smtClean="0"/>
              <a:t>Introduction: Révision</a:t>
            </a:r>
          </a:p>
          <a:p>
            <a:r>
              <a:rPr lang="fr-FR" dirty="0" smtClean="0"/>
              <a:t>Vrai ou Faux</a:t>
            </a:r>
            <a:endParaRPr lang="fr-FR" dirty="0" smtClean="0"/>
          </a:p>
          <a:p>
            <a:r>
              <a:rPr lang="fr-FR" dirty="0" smtClean="0"/>
              <a:t>Pr</a:t>
            </a:r>
            <a:r>
              <a:rPr lang="fr-FR" dirty="0" smtClean="0"/>
              <a:t>ésentation de M. Smith</a:t>
            </a:r>
            <a:endParaRPr lang="fr-FR" dirty="0"/>
          </a:p>
        </p:txBody>
      </p:sp>
      <p:pic>
        <p:nvPicPr>
          <p:cNvPr id="2" name="Picture 2" descr="C:\Users\esmith4\AppData\Local\Microsoft\Windows\Temporary Internet Files\Content.IE5\UX5A96T0\MC9004398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smith4\AppData\Local\Microsoft\Windows\Temporary Internet Files\Content.IE5\7BBPLW8Y\MC9004404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smith4\AppData\Local\Microsoft\Windows\Temporary Internet Files\Content.IE5\UX5A96T0\MC9003833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1816913" cy="16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mith4\AppData\Local\Microsoft\Windows\Temporary Internet Files\Content.IE5\8K89QBVU\MC9003246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167701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M. Smith est le père de cinq (5) enfants qui s’appellent; Gabriel, Chantal, Alexandre, Chloé et Joseph.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63672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266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Chaque été, M. </a:t>
            </a:r>
            <a:r>
              <a:rPr lang="fr-FR" sz="4000" dirty="0" smtClean="0"/>
              <a:t>Smith et sa famille passent du temps en France.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17543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867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En 1999 et 2000, M. Smith a vu Lance Armstrong gagner le Tour de France à Paris.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133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#10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En plus de fran</a:t>
            </a:r>
            <a:r>
              <a:rPr lang="fr-FR" sz="4000" dirty="0" smtClean="0"/>
              <a:t>çais, M. Smith parle couramment espagnol.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63672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653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Chez lui, M. Smith utilise des panneaux solaires pour produire l’électricité.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034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Cette année est la première année que M. Smith est prof.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17543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3898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Dans son temps libre, M. Smith aime faire du vélo, du jogging, et de la natation.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130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L’ancêtre de M. Smith est arrivé au Québec de l’Écosse (Scotland). 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769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M. Smith est l’aîné de huit (8) frères et sœurs.</a:t>
            </a:r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17543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955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les </a:t>
            </a:r>
            <a:r>
              <a:rPr lang="en-US" dirty="0" err="1" smtClean="0"/>
              <a:t>gagnants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…!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dirty="0" err="1" smtClean="0">
                <a:latin typeface="Chalkboard SE Bold"/>
                <a:cs typeface="Chalkboard SE Bold"/>
              </a:rPr>
              <a:t>F</a:t>
            </a:r>
            <a:r>
              <a:rPr lang="en-US" sz="5400" dirty="0" err="1" smtClean="0">
                <a:latin typeface="Chalkboard SE Bold"/>
                <a:cs typeface="Chalkboard SE Bold"/>
              </a:rPr>
              <a:t>élicitations</a:t>
            </a:r>
            <a:r>
              <a:rPr lang="en-US" sz="5400" dirty="0" smtClean="0">
                <a:latin typeface="Chalkboard SE Bold"/>
                <a:cs typeface="Chalkboard SE Bold"/>
              </a:rPr>
              <a:t> </a:t>
            </a:r>
            <a:r>
              <a:rPr lang="en-US" sz="5400" dirty="0" err="1" smtClean="0">
                <a:latin typeface="Chalkboard SE Bold"/>
                <a:cs typeface="Chalkboard SE Bold"/>
              </a:rPr>
              <a:t>à</a:t>
            </a:r>
            <a:r>
              <a:rPr lang="en-US" sz="5400" dirty="0" smtClean="0">
                <a:latin typeface="Chalkboard SE Bold"/>
                <a:cs typeface="Chalkboard SE Bold"/>
              </a:rPr>
              <a:t> </a:t>
            </a:r>
            <a:r>
              <a:rPr lang="en-US" sz="5400" dirty="0" err="1" smtClean="0">
                <a:latin typeface="Chalkboard SE Bold"/>
                <a:cs typeface="Chalkboard SE Bold"/>
              </a:rPr>
              <a:t>vous</a:t>
            </a:r>
            <a:r>
              <a:rPr lang="en-US" sz="5400" dirty="0" smtClean="0">
                <a:latin typeface="Chalkboard SE Bold"/>
                <a:cs typeface="Chalkboard SE Bold"/>
              </a:rPr>
              <a:t>!</a:t>
            </a:r>
            <a:endParaRPr lang="en-US" sz="5400" dirty="0">
              <a:latin typeface="Chalkboard SE Bold"/>
              <a:cs typeface="Chalkboard SE Bold"/>
            </a:endParaRPr>
          </a:p>
        </p:txBody>
      </p:sp>
    </p:spTree>
    <p:extLst>
      <p:ext uri="{BB962C8B-B14F-4D97-AF65-F5344CB8AC3E}">
        <p14:creationId xmlns:p14="http://schemas.microsoft.com/office/powerpoint/2010/main" val="211274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 smtClean="0"/>
              <a:t>Vous</a:t>
            </a:r>
            <a:r>
              <a:rPr lang="en-US" sz="2400" dirty="0" smtClean="0"/>
              <a:t> </a:t>
            </a:r>
            <a:r>
              <a:rPr lang="en-US" sz="2400" dirty="0" err="1" smtClean="0"/>
              <a:t>allez</a:t>
            </a:r>
            <a:r>
              <a:rPr lang="en-US" sz="2400" dirty="0" smtClean="0"/>
              <a:t> </a:t>
            </a:r>
            <a:r>
              <a:rPr lang="en-US" sz="2400" dirty="0" err="1" smtClean="0"/>
              <a:t>travailler</a:t>
            </a:r>
            <a:r>
              <a:rPr lang="en-US" sz="2400" dirty="0" smtClean="0"/>
              <a:t> avec un </a:t>
            </a:r>
            <a:r>
              <a:rPr lang="en-US" sz="2400" dirty="0" err="1" smtClean="0"/>
              <a:t>ou</a:t>
            </a:r>
            <a:r>
              <a:rPr lang="en-US" sz="2400" dirty="0" smtClean="0"/>
              <a:t> </a:t>
            </a: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 smtClean="0"/>
              <a:t>autres</a:t>
            </a:r>
            <a:r>
              <a:rPr lang="en-US" sz="2400" dirty="0" smtClean="0"/>
              <a:t> </a:t>
            </a:r>
            <a:r>
              <a:rPr lang="en-US" sz="2400" dirty="0" err="1" smtClean="0"/>
              <a:t>élèves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Mettez</a:t>
            </a:r>
            <a:r>
              <a:rPr lang="en-US" sz="2400" dirty="0" smtClean="0"/>
              <a:t> </a:t>
            </a:r>
            <a:r>
              <a:rPr lang="en-US" sz="2400" dirty="0" err="1" smtClean="0"/>
              <a:t>vos</a:t>
            </a:r>
            <a:r>
              <a:rPr lang="en-US" sz="2400" dirty="0" smtClean="0"/>
              <a:t> </a:t>
            </a:r>
            <a:r>
              <a:rPr lang="en-US" sz="2400" dirty="0" err="1" smtClean="0"/>
              <a:t>pupitres</a:t>
            </a:r>
            <a:r>
              <a:rPr lang="en-US" sz="2400" dirty="0" smtClean="0"/>
              <a:t> ensemble.</a:t>
            </a:r>
          </a:p>
          <a:p>
            <a:r>
              <a:rPr lang="en-US" sz="2400" dirty="0" smtClean="0"/>
              <a:t>En </a:t>
            </a:r>
            <a:r>
              <a:rPr lang="en-US" sz="2400" dirty="0" err="1" smtClean="0"/>
              <a:t>groupe</a:t>
            </a:r>
            <a:r>
              <a:rPr lang="en-US" sz="2400" dirty="0" smtClean="0"/>
              <a:t>, </a:t>
            </a:r>
            <a:r>
              <a:rPr lang="en-US" sz="2400" dirty="0" err="1" smtClean="0"/>
              <a:t>lisez</a:t>
            </a:r>
            <a:r>
              <a:rPr lang="en-US" sz="2400" dirty="0" smtClean="0"/>
              <a:t> les phrases au </a:t>
            </a:r>
            <a:r>
              <a:rPr lang="en-US" sz="2400" dirty="0" err="1" smtClean="0"/>
              <a:t>sujet</a:t>
            </a:r>
            <a:r>
              <a:rPr lang="en-US" sz="2400" dirty="0" smtClean="0"/>
              <a:t> de M. Smith.</a:t>
            </a:r>
          </a:p>
          <a:p>
            <a:r>
              <a:rPr lang="en-US" sz="2400" dirty="0" smtClean="0"/>
              <a:t>Ensemble, </a:t>
            </a:r>
            <a:r>
              <a:rPr lang="en-US" sz="2400" dirty="0" err="1" smtClean="0"/>
              <a:t>décidez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chaque</a:t>
            </a:r>
            <a:r>
              <a:rPr lang="en-US" sz="2400" dirty="0" smtClean="0"/>
              <a:t> phrase </a:t>
            </a:r>
            <a:r>
              <a:rPr lang="en-US" sz="2400" dirty="0" err="1" smtClean="0"/>
              <a:t>est</a:t>
            </a:r>
            <a:r>
              <a:rPr lang="en-US" sz="2400" dirty="0" smtClean="0"/>
              <a:t>…</a:t>
            </a:r>
          </a:p>
          <a:p>
            <a:pPr lvl="1"/>
            <a:r>
              <a:rPr lang="en-US" sz="2000" dirty="0" smtClean="0"/>
              <a:t>A) VRAI</a:t>
            </a:r>
          </a:p>
          <a:p>
            <a:pPr lvl="1"/>
            <a:r>
              <a:rPr lang="en-US" sz="2000" dirty="0" smtClean="0"/>
              <a:t>B) FAUX</a:t>
            </a:r>
            <a:endParaRPr lang="en-US" i="1" dirty="0"/>
          </a:p>
          <a:p>
            <a:r>
              <a:rPr lang="en-US" sz="2400" dirty="0" smtClean="0"/>
              <a:t>Après </a:t>
            </a:r>
            <a:r>
              <a:rPr lang="en-US" sz="2400" dirty="0" err="1" smtClean="0"/>
              <a:t>cinq</a:t>
            </a:r>
            <a:r>
              <a:rPr lang="en-US" sz="2400" dirty="0" smtClean="0"/>
              <a:t> (5) minutes, on 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corriger</a:t>
            </a:r>
            <a:r>
              <a:rPr lang="en-US" sz="2400" dirty="0" smtClean="0"/>
              <a:t> les </a:t>
            </a:r>
            <a:r>
              <a:rPr lang="en-US" sz="2400" dirty="0" err="1" smtClean="0"/>
              <a:t>réponses</a:t>
            </a:r>
            <a:r>
              <a:rPr lang="en-US" sz="2400" dirty="0"/>
              <a:t> </a:t>
            </a:r>
            <a:r>
              <a:rPr lang="en-US" sz="2400" dirty="0" smtClean="0"/>
              <a:t>ensemble.</a:t>
            </a:r>
          </a:p>
          <a:p>
            <a:r>
              <a:rPr lang="en-US" sz="2400" dirty="0" smtClean="0"/>
              <a:t>Le </a:t>
            </a:r>
            <a:r>
              <a:rPr lang="en-US" sz="2400" dirty="0" err="1" smtClean="0"/>
              <a:t>groupe</a:t>
            </a:r>
            <a:r>
              <a:rPr lang="en-US" sz="2400" dirty="0" smtClean="0"/>
              <a:t> avec le maximum de </a:t>
            </a:r>
            <a:r>
              <a:rPr lang="en-US" sz="2400" dirty="0" err="1" smtClean="0"/>
              <a:t>réponses</a:t>
            </a:r>
            <a:r>
              <a:rPr lang="en-US" sz="2400" dirty="0" smtClean="0"/>
              <a:t> </a:t>
            </a:r>
            <a:r>
              <a:rPr lang="en-US" sz="2400" dirty="0" err="1" smtClean="0"/>
              <a:t>correctes</a:t>
            </a:r>
            <a:r>
              <a:rPr lang="en-US" sz="2400" dirty="0" smtClean="0"/>
              <a:t> </a:t>
            </a:r>
            <a:r>
              <a:rPr lang="en-US" sz="2400" dirty="0" err="1" smtClean="0"/>
              <a:t>remporte</a:t>
            </a:r>
            <a:r>
              <a:rPr lang="en-US" sz="2400" dirty="0" smtClean="0"/>
              <a:t> le </a:t>
            </a:r>
            <a:r>
              <a:rPr lang="en-US" sz="2400" dirty="0" err="1" smtClean="0"/>
              <a:t>victoire</a:t>
            </a:r>
            <a:r>
              <a:rPr lang="en-US" sz="2400" dirty="0" smtClean="0"/>
              <a:t> et </a:t>
            </a:r>
            <a:r>
              <a:rPr lang="en-US" sz="2400" dirty="0" err="1" smtClean="0"/>
              <a:t>gagne</a:t>
            </a:r>
            <a:r>
              <a:rPr lang="en-US" sz="2400" dirty="0" smtClean="0"/>
              <a:t> un petit prix.</a:t>
            </a:r>
          </a:p>
          <a:p>
            <a:r>
              <a:rPr lang="en-US" sz="2400" dirty="0" err="1" smtClean="0"/>
              <a:t>Vous</a:t>
            </a:r>
            <a:r>
              <a:rPr lang="en-US" sz="2400" dirty="0" smtClean="0"/>
              <a:t> </a:t>
            </a:r>
            <a:r>
              <a:rPr lang="en-US" sz="2400" dirty="0" err="1" smtClean="0"/>
              <a:t>comprenez</a:t>
            </a:r>
            <a:r>
              <a:rPr lang="en-US" sz="2400" dirty="0" smtClean="0"/>
              <a:t>?</a:t>
            </a:r>
          </a:p>
          <a:p>
            <a:r>
              <a:rPr lang="en-US" sz="2400" dirty="0" err="1" smtClean="0"/>
              <a:t>Allons</a:t>
            </a:r>
            <a:r>
              <a:rPr lang="en-US" sz="2400" dirty="0" smtClean="0"/>
              <a:t>-y!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2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2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2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TRAVAIL!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cinq</a:t>
            </a:r>
            <a:r>
              <a:rPr lang="en-US" dirty="0" smtClean="0"/>
              <a:t> (5) minutes.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Arrêtez</a:t>
            </a:r>
            <a:r>
              <a:rPr lang="en-US" dirty="0" smtClean="0"/>
              <a:t> de </a:t>
            </a:r>
            <a:r>
              <a:rPr lang="en-US" dirty="0" err="1" smtClean="0"/>
              <a:t>travailler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err="1" smtClean="0"/>
              <a:t>Corrigeons</a:t>
            </a:r>
            <a:r>
              <a:rPr lang="en-US" dirty="0" smtClean="0"/>
              <a:t> les </a:t>
            </a:r>
            <a:r>
              <a:rPr lang="en-US" dirty="0" err="1" smtClean="0"/>
              <a:t>réponses</a:t>
            </a:r>
            <a:r>
              <a:rPr lang="en-US" dirty="0" smtClean="0"/>
              <a:t>; </a:t>
            </a:r>
            <a:r>
              <a:rPr lang="en-US" dirty="0" err="1" smtClean="0"/>
              <a:t>changez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</a:t>
            </a:r>
            <a:r>
              <a:rPr lang="en-US" dirty="0" err="1" smtClean="0"/>
              <a:t>papiers</a:t>
            </a:r>
            <a:r>
              <a:rPr lang="en-US" dirty="0" smtClean="0"/>
              <a:t> avec un </a:t>
            </a:r>
            <a:r>
              <a:rPr lang="en-US" dirty="0" err="1" smtClean="0"/>
              <a:t>autre</a:t>
            </a:r>
            <a:r>
              <a:rPr lang="en-US" dirty="0" smtClean="0"/>
              <a:t> </a:t>
            </a:r>
            <a:r>
              <a:rPr lang="en-US" dirty="0" err="1" smtClean="0"/>
              <a:t>groupe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443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M. Smith a re</a:t>
            </a:r>
            <a:r>
              <a:rPr lang="fr-FR" sz="4000" dirty="0" smtClean="0"/>
              <a:t>çu son </a:t>
            </a:r>
            <a:r>
              <a:rPr lang="fr-FR" sz="4000" dirty="0" err="1"/>
              <a:t>B</a:t>
            </a:r>
            <a:r>
              <a:rPr lang="fr-FR" sz="4000" dirty="0" err="1" smtClean="0"/>
              <a:t>achelor</a:t>
            </a:r>
            <a:r>
              <a:rPr lang="fr-FR" sz="4000" dirty="0" smtClean="0"/>
              <a:t> de</a:t>
            </a:r>
          </a:p>
          <a:p>
            <a:pPr marL="0" indent="0" algn="ctr">
              <a:buNone/>
            </a:pPr>
            <a:r>
              <a:rPr lang="fr-FR" sz="4000" dirty="0" smtClean="0"/>
              <a:t>l’Universit</a:t>
            </a:r>
            <a:r>
              <a:rPr lang="fr-FR" sz="4000" dirty="0" smtClean="0"/>
              <a:t>é de Fairfield.</a:t>
            </a:r>
            <a:endParaRPr lang="fr-FR" sz="4000" dirty="0"/>
          </a:p>
        </p:txBody>
      </p:sp>
      <p:sp>
        <p:nvSpPr>
          <p:cNvPr id="2" name="Rectangle 1"/>
          <p:cNvSpPr/>
          <p:nvPr/>
        </p:nvSpPr>
        <p:spPr>
          <a:xfrm rot="20242207">
            <a:off x="2482737" y="3219737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67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Au lyc</a:t>
            </a:r>
            <a:r>
              <a:rPr lang="fr-FR" sz="4000" dirty="0" smtClean="0"/>
              <a:t>ée</a:t>
            </a:r>
            <a:r>
              <a:rPr lang="fr-FR" sz="4000" dirty="0" smtClean="0"/>
              <a:t>, M. </a:t>
            </a:r>
            <a:r>
              <a:rPr lang="fr-FR" sz="4000" dirty="0" smtClean="0"/>
              <a:t>Smith a voyag</a:t>
            </a:r>
            <a:r>
              <a:rPr lang="fr-FR" sz="4000" dirty="0" smtClean="0"/>
              <a:t>é en Russie avec un groupe scolaire.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639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Apr</a:t>
            </a:r>
            <a:r>
              <a:rPr lang="fr-FR" sz="4000" dirty="0" smtClean="0"/>
              <a:t>ès l’université, M. Smith a gagné 10.000 au loto.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63672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609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M. Smith est n</a:t>
            </a:r>
            <a:r>
              <a:rPr lang="fr-FR" sz="4000" dirty="0" smtClean="0"/>
              <a:t>é à Sainte Flavie, un petit village de pêcheurs au Québec, Canada.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352255" y="3117543"/>
            <a:ext cx="555775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FAUX!</a:t>
            </a:r>
            <a:endParaRPr lang="en-US" sz="13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512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En 2001, M. Smith a reçu son Masters en français de l’Universit</a:t>
            </a:r>
            <a:r>
              <a:rPr lang="fr-FR" sz="4000" dirty="0" smtClean="0"/>
              <a:t>é de New York.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219737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117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000" dirty="0" smtClean="0"/>
              <a:t>À l’université, M. Smith a étudié l’italien et a pass</a:t>
            </a:r>
            <a:r>
              <a:rPr lang="fr-FR" sz="4000" dirty="0" smtClean="0"/>
              <a:t>é du temps à Florence en Italie.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 rot="20242207">
            <a:off x="2482737" y="3163672"/>
            <a:ext cx="529679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VRAI!</a:t>
            </a:r>
            <a:endParaRPr lang="en-US" sz="13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783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423</TotalTime>
  <Words>437</Words>
  <Application>Microsoft Macintosh PowerPoint</Application>
  <PresentationFormat>On-screen Show (4:3)</PresentationFormat>
  <Paragraphs>70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TP030001159</vt:lpstr>
      <vt:lpstr>Français 3</vt:lpstr>
      <vt:lpstr>INSTRUCTIONS</vt:lpstr>
      <vt:lpstr>AU TRAVAIL!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  <vt:lpstr>#13</vt:lpstr>
      <vt:lpstr>#14</vt:lpstr>
      <vt:lpstr>#15</vt:lpstr>
      <vt:lpstr>Et les gagnants sont…!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54</cp:revision>
  <dcterms:created xsi:type="dcterms:W3CDTF">2011-08-09T23:00:23Z</dcterms:created>
  <dcterms:modified xsi:type="dcterms:W3CDTF">2013-08-25T03:08:52Z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